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80841-6EF3-0A74-603E-6744E4613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96F8CA-4375-F615-1CB8-9CBD270C2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658EEA-8127-BA9E-4102-165A86B50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8182C9-E16E-2648-8298-41F12EF5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E9C899-F003-987C-5881-9AC1F905D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14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2FC8C-741F-2F89-D818-4583440C2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9FF348-87CE-5AA0-F76A-2DB8FE9F4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8E348A-E85C-BC34-E328-D5A253953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53B550-CBDB-696C-CCB3-39CDDDF7E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538911-0B3B-70CC-7B99-0508558A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782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A1E75F-1EA1-16D4-FFA2-1E865AEF69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E649A9-0CD9-2748-BAB2-365F962CB8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30248-DD5E-5DD0-F5BF-E53914156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D14C99-B1DD-742B-42C1-9F7E95A5B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C4E909-D857-9EB0-BA79-2438E031D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032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B6D160-60DF-B1C0-31B4-FFB323AC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803AFC-BE6E-EEC2-1A37-3D0E6592F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1EC43C-3F88-EB3E-096C-48921CD10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8D45AB-E218-B5D0-79AD-3C3B5A93C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677D70-494A-3387-3CCA-057C762F3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09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F6FEE-4D2A-A25C-A414-DB7FE0C9D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3215F3-1B2B-D123-041E-C6003680C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D4BA8-AEAC-420D-C60D-E1D4F584E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9F4EA3-E92B-4B31-7F5D-CF61DF18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112596-3D6C-0873-D73F-5F7F4D93E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173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AC3CE2-750E-9D4C-6FC2-FF325F6FF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931E36-35C1-90F8-734D-712EAB209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E019AE-400F-57EB-97CE-55BE79A5D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841FD9-62EA-1422-F466-F429A11F9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179810E-55BA-43EA-968F-9853EE6BD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44F2BA-A973-CD68-91CE-E39B2CC81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461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52314-8095-53F6-5507-BC42B0FCB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C8FEFA-BE98-96EB-EDA1-C2F45115E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8742BA-AB5E-A594-0F57-26D5C413D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782E7E0-0DCA-1E5F-C0FE-6CDDD069C9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614CCD-BCEF-908B-D5F0-E23772C86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390908-1507-CD11-28FF-E67E3450B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017A5DB-4EE6-7A3B-DA59-A1C755A49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73CA91-48B2-79FB-F0F5-6EB95DA6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216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50438A-B72B-2D8C-7314-B41556839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FA17EC4-E133-5323-FBA4-A8A8DC634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491C159-3FBE-5D89-D8E3-48299EBD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6AE9FA-5C36-847E-48EB-DABB8D825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48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286F2E-4BF8-B2E1-72D9-B6B98D02D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424AE9-4A8E-E9E7-E739-2F4589FDB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459FFC-24FE-2E1F-46EF-77B55C92F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949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7780B-2C69-10D2-3FE4-3C14D9C7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1065EF-122A-1E2E-A60E-B453AD515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EB7AF6-2913-B556-776E-4D981297BE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054E94-F441-2C2B-7731-3FB7C1341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EB60F0-EBB1-CA97-BB57-3D3B058F0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B7D063-BF5D-0977-9FB3-D26629BFB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113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F812A-8AD6-5F01-5B00-898B9E074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1E9F1E-3C10-C28C-0D44-31C103EC35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1090CA-FCF1-B33C-3E54-004B248BC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AEFD78-7E04-FD15-A168-9BB4F47D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92D98-309E-3EBC-2596-5A4072E92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B9D2F4-7379-71EB-D10B-349A8E551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97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77F451-928F-830A-F754-8CE2E0607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E8C34D-3C2B-C398-EA39-870427112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23D739-4259-CFF8-571A-AE94E7777D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04C6D-535E-403F-95FA-98941E55C56E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9C7C11-EE4B-2D6F-44F7-FA832BA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FC0888-E4E6-E52C-1626-8ACBC44D0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738086-C658-4C3F-81A2-CF85579F4A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832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086FBF4C-36A1-3DB8-B177-DD9D65FD1E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58D70DD-4D54-ADA4-79BE-03F5611E617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263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dirty="0"/>
              <a:t>장비연결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0223B31A-7074-8737-7B54-DE9ABC8D6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909" y="1464162"/>
            <a:ext cx="10932181" cy="392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062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968D3885-776E-56A5-9C40-0CAF2086167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263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 dirty="0"/>
              <a:t>장비구조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9736F7-2AF2-0D6E-4107-295AA4338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07258"/>
            <a:ext cx="88582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639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C14B972-9A61-D1FB-306D-5E627A91DBB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263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 dirty="0"/>
              <a:t>GUI </a:t>
            </a:r>
            <a:r>
              <a:rPr lang="ko-KR" altLang="en-US" sz="4400" b="1" dirty="0"/>
              <a:t>구성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DFFE325-A237-D8E8-9396-6A1F80074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4119" y="365126"/>
            <a:ext cx="6448577" cy="6037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003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9F754D55-FEA7-480D-C41F-ED13D1B70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7819"/>
            <a:ext cx="7202861" cy="4675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45B773A-713E-C4D1-366B-43DFF949B0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405098"/>
              </p:ext>
            </p:extLst>
          </p:nvPr>
        </p:nvGraphicFramePr>
        <p:xfrm>
          <a:off x="7507662" y="617819"/>
          <a:ext cx="4613220" cy="5099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8753">
                  <a:extLst>
                    <a:ext uri="{9D8B030D-6E8A-4147-A177-3AD203B41FA5}">
                      <a16:colId xmlns:a16="http://schemas.microsoft.com/office/drawing/2014/main" val="1040979520"/>
                    </a:ext>
                  </a:extLst>
                </a:gridCol>
                <a:gridCol w="1864246">
                  <a:extLst>
                    <a:ext uri="{9D8B030D-6E8A-4147-A177-3AD203B41FA5}">
                      <a16:colId xmlns:a16="http://schemas.microsoft.com/office/drawing/2014/main" val="1348673746"/>
                    </a:ext>
                  </a:extLst>
                </a:gridCol>
                <a:gridCol w="2180221">
                  <a:extLst>
                    <a:ext uri="{9D8B030D-6E8A-4147-A177-3AD203B41FA5}">
                      <a16:colId xmlns:a16="http://schemas.microsoft.com/office/drawing/2014/main" val="285000393"/>
                    </a:ext>
                  </a:extLst>
                </a:gridCol>
              </a:tblGrid>
              <a:tr h="43882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158988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연결상태표시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장비와 실시간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연결확인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878412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윈도우창조절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최소화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최대화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닫기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124623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페이지 전환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각 페이지로 전환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1590181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그래프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장비에 받는 데이터를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실시간으로 그래프로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7522010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통계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장비로부터 받는 데이터의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통계를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4682039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 입출력 </a:t>
                      </a:r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2083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7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A968697E-704C-70E1-7264-B06E6C687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9" y="530789"/>
            <a:ext cx="7374194" cy="4843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87C16AC-501D-D960-DD1B-C73A266C9A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603492"/>
              </p:ext>
            </p:extLst>
          </p:nvPr>
        </p:nvGraphicFramePr>
        <p:xfrm>
          <a:off x="7508571" y="530789"/>
          <a:ext cx="4613220" cy="5876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8753">
                  <a:extLst>
                    <a:ext uri="{9D8B030D-6E8A-4147-A177-3AD203B41FA5}">
                      <a16:colId xmlns:a16="http://schemas.microsoft.com/office/drawing/2014/main" val="1966124864"/>
                    </a:ext>
                  </a:extLst>
                </a:gridCol>
                <a:gridCol w="1864246">
                  <a:extLst>
                    <a:ext uri="{9D8B030D-6E8A-4147-A177-3AD203B41FA5}">
                      <a16:colId xmlns:a16="http://schemas.microsoft.com/office/drawing/2014/main" val="2671095713"/>
                    </a:ext>
                  </a:extLst>
                </a:gridCol>
                <a:gridCol w="2180221">
                  <a:extLst>
                    <a:ext uri="{9D8B030D-6E8A-4147-A177-3AD203B41FA5}">
                      <a16:colId xmlns:a16="http://schemas.microsoft.com/office/drawing/2014/main" val="2324694134"/>
                    </a:ext>
                  </a:extLst>
                </a:gridCol>
              </a:tblGrid>
              <a:tr h="43882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622068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모드설정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CC, CV, CR, CP</a:t>
                      </a:r>
                    </a:p>
                    <a:p>
                      <a:pPr algn="ctr" latinLnBrk="1"/>
                      <a:r>
                        <a:rPr lang="ko-KR" altLang="en-US" sz="1300" dirty="0"/>
                        <a:t>모드로 변경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189967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사용자 입력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모드마다 </a:t>
                      </a:r>
                      <a:r>
                        <a:rPr lang="ko-KR" altLang="en-US" sz="1300" dirty="0" err="1"/>
                        <a:t>설정할수있는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값</a:t>
                      </a:r>
                      <a:r>
                        <a:rPr lang="en-US" altLang="ko-KR" sz="1300" dirty="0"/>
                        <a:t>, </a:t>
                      </a:r>
                      <a:r>
                        <a:rPr lang="ko-KR" altLang="en-US" sz="1300" dirty="0"/>
                        <a:t>모드를 설정하고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적용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510850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장비의 측정 데이터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장비가 측정하는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데이터를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423115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그래프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장비에 받는 데이터를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실시간으로 그래프로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048993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통계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장비로부터 받는 데이터의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통계를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688119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매뉴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추가적으로 적용가능한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기능들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03376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 입력 </a:t>
                      </a:r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802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4913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>
            <a:extLst>
              <a:ext uri="{FF2B5EF4-FFF2-40B4-BE49-F238E27FC236}">
                <a16:creationId xmlns:a16="http://schemas.microsoft.com/office/drawing/2014/main" id="{16A4AD7C-035F-401E-B711-E43C520056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47" y="530789"/>
            <a:ext cx="7413524" cy="4898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E7FBD2E-30DC-65C6-6F0A-06E4C1E615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010779"/>
              </p:ext>
            </p:extLst>
          </p:nvPr>
        </p:nvGraphicFramePr>
        <p:xfrm>
          <a:off x="7508571" y="530789"/>
          <a:ext cx="4613220" cy="5876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8753">
                  <a:extLst>
                    <a:ext uri="{9D8B030D-6E8A-4147-A177-3AD203B41FA5}">
                      <a16:colId xmlns:a16="http://schemas.microsoft.com/office/drawing/2014/main" val="1966124864"/>
                    </a:ext>
                  </a:extLst>
                </a:gridCol>
                <a:gridCol w="1864246">
                  <a:extLst>
                    <a:ext uri="{9D8B030D-6E8A-4147-A177-3AD203B41FA5}">
                      <a16:colId xmlns:a16="http://schemas.microsoft.com/office/drawing/2014/main" val="2671095713"/>
                    </a:ext>
                  </a:extLst>
                </a:gridCol>
                <a:gridCol w="2180221">
                  <a:extLst>
                    <a:ext uri="{9D8B030D-6E8A-4147-A177-3AD203B41FA5}">
                      <a16:colId xmlns:a16="http://schemas.microsoft.com/office/drawing/2014/main" val="2324694134"/>
                    </a:ext>
                  </a:extLst>
                </a:gridCol>
              </a:tblGrid>
              <a:tr h="43882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8622068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모드설정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CC, CV </a:t>
                      </a:r>
                      <a:r>
                        <a:rPr lang="ko-KR" altLang="en-US" sz="1300" dirty="0"/>
                        <a:t>우선모드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189967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사용자 입력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적용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값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설정하고</a:t>
                      </a:r>
                      <a:r>
                        <a:rPr lang="en-US" altLang="ko-KR" sz="1300" dirty="0"/>
                        <a:t> </a:t>
                      </a:r>
                      <a:r>
                        <a:rPr lang="ko-KR" altLang="en-US" sz="1300" dirty="0"/>
                        <a:t>적용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510850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장비의 측정 데이터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장비가 측정하는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데이터를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423115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그래프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장비에 받는 데이터를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실시간으로 그래프로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048993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실시간 통계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장비로부터 받는 데이터의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통계를 표시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688119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6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 err="1"/>
                        <a:t>매뉴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추가적으로 적용가능한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기능들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03376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7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 출력 </a:t>
                      </a:r>
                      <a:r>
                        <a:rPr lang="en-US" altLang="ko-KR" sz="1300" dirty="0"/>
                        <a:t>On/Off</a:t>
                      </a:r>
                      <a:endParaRPr lang="ko-KR" alt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802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1440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1C09F-16FA-AAE1-F39A-3142AA316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>
            <a:extLst>
              <a:ext uri="{FF2B5EF4-FFF2-40B4-BE49-F238E27FC236}">
                <a16:creationId xmlns:a16="http://schemas.microsoft.com/office/drawing/2014/main" id="{CC6C8D57-0396-9164-B794-03D3120284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0" y="478605"/>
            <a:ext cx="7295144" cy="479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9D464A1F-2D31-C9BA-3369-271E26648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560452"/>
              </p:ext>
            </p:extLst>
          </p:nvPr>
        </p:nvGraphicFramePr>
        <p:xfrm>
          <a:off x="7376652" y="478605"/>
          <a:ext cx="4613220" cy="43227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8753">
                  <a:extLst>
                    <a:ext uri="{9D8B030D-6E8A-4147-A177-3AD203B41FA5}">
                      <a16:colId xmlns:a16="http://schemas.microsoft.com/office/drawing/2014/main" val="299579986"/>
                    </a:ext>
                  </a:extLst>
                </a:gridCol>
                <a:gridCol w="1864246">
                  <a:extLst>
                    <a:ext uri="{9D8B030D-6E8A-4147-A177-3AD203B41FA5}">
                      <a16:colId xmlns:a16="http://schemas.microsoft.com/office/drawing/2014/main" val="88886151"/>
                    </a:ext>
                  </a:extLst>
                </a:gridCol>
                <a:gridCol w="2180221">
                  <a:extLst>
                    <a:ext uri="{9D8B030D-6E8A-4147-A177-3AD203B41FA5}">
                      <a16:colId xmlns:a16="http://schemas.microsoft.com/office/drawing/2014/main" val="2519638727"/>
                    </a:ext>
                  </a:extLst>
                </a:gridCol>
              </a:tblGrid>
              <a:tr h="438822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929660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1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 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이름을 표시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937110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2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인터페이스 설정</a:t>
                      </a:r>
                      <a:endParaRPr lang="en-US" altLang="ko-KR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장비별 인터페이스를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861744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3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파라미터 설정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설정한 인터페이스의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파라미터를 설정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259062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4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조회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설정한 값으로 장비조회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87812"/>
                  </a:ext>
                </a:extLst>
              </a:tr>
              <a:tr h="7767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/>
                        <a:t>5</a:t>
                      </a:r>
                      <a:endParaRPr lang="ko-KR" altLang="en-US" sz="1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연결</a:t>
                      </a:r>
                      <a:r>
                        <a:rPr lang="en-US" altLang="ko-KR" sz="1300" dirty="0"/>
                        <a:t>/</a:t>
                      </a:r>
                      <a:r>
                        <a:rPr lang="ko-KR" altLang="en-US" sz="1300" dirty="0"/>
                        <a:t>해제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/>
                        <a:t>조회된 장비를 연결하거나</a:t>
                      </a:r>
                      <a:endParaRPr lang="en-US" altLang="ko-KR" sz="1300" dirty="0"/>
                    </a:p>
                    <a:p>
                      <a:pPr algn="ctr" latinLnBrk="1"/>
                      <a:r>
                        <a:rPr lang="ko-KR" altLang="en-US" sz="1300" dirty="0"/>
                        <a:t>연결된 장비를 해제</a:t>
                      </a:r>
                      <a:endParaRPr lang="en-US" altLang="ko-KR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8892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0647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203</Words>
  <Application>Microsoft Office PowerPoint</Application>
  <PresentationFormat>와이드스크린</PresentationFormat>
  <Paragraphs>104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klj0221@naver.com</dc:creator>
  <cp:lastModifiedBy>821041491107</cp:lastModifiedBy>
  <cp:revision>6</cp:revision>
  <dcterms:created xsi:type="dcterms:W3CDTF">2025-10-29T08:43:47Z</dcterms:created>
  <dcterms:modified xsi:type="dcterms:W3CDTF">2025-10-31T05:44:21Z</dcterms:modified>
</cp:coreProperties>
</file>

<file path=docProps/thumbnail.jpeg>
</file>